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67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CC35-B84D-4420-BF1E-4F034B0243BC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9997-F183-4E06-9F0D-0A2F4F96B6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78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CC35-B84D-4420-BF1E-4F034B0243BC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9997-F183-4E06-9F0D-0A2F4F96B6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312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CC35-B84D-4420-BF1E-4F034B0243BC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9997-F183-4E06-9F0D-0A2F4F96B6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409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CC35-B84D-4420-BF1E-4F034B0243BC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9997-F183-4E06-9F0D-0A2F4F96B6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14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CC35-B84D-4420-BF1E-4F034B0243BC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9997-F183-4E06-9F0D-0A2F4F96B6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61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CC35-B84D-4420-BF1E-4F034B0243BC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9997-F183-4E06-9F0D-0A2F4F96B6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184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CC35-B84D-4420-BF1E-4F034B0243BC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9997-F183-4E06-9F0D-0A2F4F96B6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614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CC35-B84D-4420-BF1E-4F034B0243BC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9997-F183-4E06-9F0D-0A2F4F96B6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40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CC35-B84D-4420-BF1E-4F034B0243BC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9997-F183-4E06-9F0D-0A2F4F96B6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83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CC35-B84D-4420-BF1E-4F034B0243BC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9997-F183-4E06-9F0D-0A2F4F96B6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077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CC35-B84D-4420-BF1E-4F034B0243BC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9997-F183-4E06-9F0D-0A2F4F96B6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166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6CC35-B84D-4420-BF1E-4F034B0243BC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79997-F183-4E06-9F0D-0A2F4F96B6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798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" y="457"/>
            <a:ext cx="9140342" cy="514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44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LizKim</dc:creator>
  <cp:lastModifiedBy>LizKim</cp:lastModifiedBy>
  <cp:revision>1</cp:revision>
  <dcterms:created xsi:type="dcterms:W3CDTF">2022-04-07T09:53:30Z</dcterms:created>
  <dcterms:modified xsi:type="dcterms:W3CDTF">2022-04-07T09:54:57Z</dcterms:modified>
</cp:coreProperties>
</file>