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43A6F3-DA26-CFB2-C931-84397708F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F5787E7-6B4D-EB15-8AE4-9412AFD54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DB5017-ED73-3265-E5A3-68933BD5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BF6C-AAB6-4EE7-BA45-C42E06463DEF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746733-2D2E-6238-F57D-DCFD44AE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6D8983-CA7A-9796-FC1E-6A18FFAC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AD18-9BF1-4A33-88D8-0C09A5EF8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82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0FA159-0FEC-BA73-4D8A-9C95F7FB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BEA981-C4FB-B00C-C573-DD9F8C3E2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3E397C-4D0F-C78E-A21B-F337B476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BF6C-AAB6-4EE7-BA45-C42E06463DEF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2452ED-F3AF-B103-8F2E-A79CD5ED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3D4AF-E3F1-9F21-792A-C317E681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AD18-9BF1-4A33-88D8-0C09A5EF8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48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BC0C9BB-491A-B38F-3C8D-A9A71447A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A52FED-928B-52B9-2753-D677FB95C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9BACC5-98BE-52F4-FEB1-28B2278F2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BF6C-AAB6-4EE7-BA45-C42E06463DEF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CFA77D-0664-E7F2-D276-28D07605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A11694-114B-3175-98B0-2D0C8554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AD18-9BF1-4A33-88D8-0C09A5EF8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69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E4130-398F-D1DC-1E6B-35AC5062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65BDEB-6A9D-A676-5E0C-1144C6D5A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8122E8-469D-F0BD-B709-8C917B03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BF6C-AAB6-4EE7-BA45-C42E06463DEF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26699C-9820-61DF-6F64-861E400D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4B72C2-878F-23CB-9131-8A28DB4D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AD18-9BF1-4A33-88D8-0C09A5EF8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01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BA86F9-3A0E-E84D-C33F-3EFD7CC6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061F48-1000-EEB7-9F29-CF342EB98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9BC54E-2E2C-CD73-8637-383ACA12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BF6C-AAB6-4EE7-BA45-C42E06463DEF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775778-738E-5067-4EFF-BBD81AE8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4880AE-0A4B-53E1-9E0F-4939EBAB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AD18-9BF1-4A33-88D8-0C09A5EF8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5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A3B82-5FA2-C21A-8EA7-660F9C71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B35B02-A0F7-2340-9092-337FD31DC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466A702-22AC-0998-41A9-9EF60FD3E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C6F615-32A7-A4A1-D753-F3BEFE53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BF6C-AAB6-4EE7-BA45-C42E06463DEF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D6066E-F7F9-8A44-E582-1E085ED0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5084F1-4C9E-516A-B480-B1974301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AD18-9BF1-4A33-88D8-0C09A5EF8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88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1F9A29-A6AA-5DF8-DE6D-231F6C2F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355D8A-E3A2-4755-3961-A7CF96EF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BB74F46-8454-D013-3529-D100B2CB6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FD90184-2E9A-3A15-49D4-0E03D4A1E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E4FA5C6-6B12-685C-4DD5-BE6FA7B01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78BA99E-CBAE-A547-1373-74E57CBC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BF6C-AAB6-4EE7-BA45-C42E06463DEF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C08F05A-0E7F-A6B1-9CE0-ED98FE21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314C4D0-8FCF-9080-FE5E-5F682406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AD18-9BF1-4A33-88D8-0C09A5EF8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76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45F8AA-D3B9-84F7-2E59-A58908D9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DB89559-F2B2-24A4-7DB9-4D10BC86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BF6C-AAB6-4EE7-BA45-C42E06463DEF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57E8A53-9516-A8CC-6D7B-019C6611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56ED4E9-253F-5912-6113-E17EFAEF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AD18-9BF1-4A33-88D8-0C09A5EF8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49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A3AF32B-CE8F-B3CF-287A-7CA3625F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BF6C-AAB6-4EE7-BA45-C42E06463DEF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A212A50-FE47-637A-8EB7-5E6F425F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A07E0F-AF78-7F65-B614-9A7571D3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AD18-9BF1-4A33-88D8-0C09A5EF8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18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FA2D2C-6E91-653E-AAD4-3C0B32B6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246730-4ABB-A6E3-05FE-4B0BBE76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80B0C6-98D1-CB52-6B35-80DFC7E1C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D058BBF-CA60-D601-1DCE-2A6C5F0B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BF6C-AAB6-4EE7-BA45-C42E06463DEF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FC3CCF-1BC2-EE71-059C-46628830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C2C20F-87A2-D78B-A470-C654D64B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AD18-9BF1-4A33-88D8-0C09A5EF8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4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F2A676-00ED-EC4A-6227-9232D596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2C2FE13-7E51-EBF4-3EDB-E890EA977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1EE1B1-FBF5-5DFD-A144-D4454C80E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B97C45-A72C-645E-FE5E-020CDF0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BF6C-AAB6-4EE7-BA45-C42E06463DEF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815DDE-3B96-008B-AB7A-65D8606D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3D56E7-FC6B-1283-C6FC-466C6ECE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AD18-9BF1-4A33-88D8-0C09A5EF8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59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7BE1350-2ECB-FDE3-C1AF-D8EAD134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0498B45-74A9-E4E0-F540-7327BD1CF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EC82C8-F3A1-1559-7F22-59940528D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46BF6C-AAB6-4EE7-BA45-C42E06463DEF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BC0186-2D27-79F2-273A-FAE2AE5E5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EE6CBC-51E5-9DB5-C135-1A5ADEFE2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92AD18-9BF1-4A33-88D8-0C09A5EF8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0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꽃, 스크린샷, 폰트이(가) 표시된 사진&#10;&#10;자동 생성된 설명">
            <a:extLst>
              <a:ext uri="{FF2B5EF4-FFF2-40B4-BE49-F238E27FC236}">
                <a16:creationId xmlns:a16="http://schemas.microsoft.com/office/drawing/2014/main" id="{A2265681-ED6E-E48E-73BC-3CE79FD4C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4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그린이(가) 표시된 사진&#10;&#10;자동 생성된 설명">
            <a:extLst>
              <a:ext uri="{FF2B5EF4-FFF2-40B4-BE49-F238E27FC236}">
                <a16:creationId xmlns:a16="http://schemas.microsoft.com/office/drawing/2014/main" id="{B17B9664-45CA-3596-2E5D-9AD654CBF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7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봉투, 편지, 문구용품이(가) 표시된 사진&#10;&#10;자동 생성된 설명">
            <a:extLst>
              <a:ext uri="{FF2B5EF4-FFF2-40B4-BE49-F238E27FC236}">
                <a16:creationId xmlns:a16="http://schemas.microsoft.com/office/drawing/2014/main" id="{990275DC-BCF7-3BFF-B7C3-1B4E03CAD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2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도훈</dc:creator>
  <cp:lastModifiedBy>최 도훈</cp:lastModifiedBy>
  <cp:revision>1</cp:revision>
  <dcterms:created xsi:type="dcterms:W3CDTF">2024-01-22T08:18:34Z</dcterms:created>
  <dcterms:modified xsi:type="dcterms:W3CDTF">2024-01-22T08:20:56Z</dcterms:modified>
</cp:coreProperties>
</file>