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36576000" cy="20574000"/>
  <p:notesSz cx="6858000" cy="9144000"/>
  <p:defaultTextStyle>
    <a:defPPr>
      <a:defRPr lang="en-US"/>
    </a:defPPr>
    <a:lvl1pPr algn="l" defTabSz="3152109" rtl="0" fontAlgn="base">
      <a:spcBef>
        <a:spcPct val="0"/>
      </a:spcBef>
      <a:spcAft>
        <a:spcPct val="0"/>
      </a:spcAft>
      <a:defRPr sz="6249"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1575185" indent="-1073911" algn="l" defTabSz="3152109" rtl="0" fontAlgn="base">
      <a:spcBef>
        <a:spcPct val="0"/>
      </a:spcBef>
      <a:spcAft>
        <a:spcPct val="0"/>
      </a:spcAft>
      <a:defRPr sz="6249"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3152109" indent="-2149561" algn="l" defTabSz="3152109" rtl="0" fontAlgn="base">
      <a:spcBef>
        <a:spcPct val="0"/>
      </a:spcBef>
      <a:spcAft>
        <a:spcPct val="0"/>
      </a:spcAft>
      <a:defRPr sz="6249"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4727293" indent="-3223471" algn="l" defTabSz="3152109" rtl="0" fontAlgn="base">
      <a:spcBef>
        <a:spcPct val="0"/>
      </a:spcBef>
      <a:spcAft>
        <a:spcPct val="0"/>
      </a:spcAft>
      <a:defRPr sz="6249"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6304218" indent="-4299121" algn="l" defTabSz="3152109" rtl="0" fontAlgn="base">
      <a:spcBef>
        <a:spcPct val="0"/>
      </a:spcBef>
      <a:spcAft>
        <a:spcPct val="0"/>
      </a:spcAft>
      <a:defRPr sz="6249"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506370" algn="l" defTabSz="1002548" rtl="0" eaLnBrk="1" latinLnBrk="1" hangingPunct="1">
      <a:defRPr sz="6249"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3007644" algn="l" defTabSz="1002548" rtl="0" eaLnBrk="1" latinLnBrk="1" hangingPunct="1">
      <a:defRPr sz="6249"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508919" algn="l" defTabSz="1002548" rtl="0" eaLnBrk="1" latinLnBrk="1" hangingPunct="1">
      <a:defRPr sz="6249"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4010193" algn="l" defTabSz="1002548" rtl="0" eaLnBrk="1" latinLnBrk="1" hangingPunct="1">
      <a:defRPr sz="6249"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6480" userDrawn="1">
          <p15:clr>
            <a:srgbClr val="A4A3A4"/>
          </p15:clr>
        </p15:guide>
        <p15:guide id="2" pos="115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BEED6"/>
    <a:srgbClr val="DDEED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486" autoAdjust="0"/>
    <p:restoredTop sz="94660"/>
  </p:normalViewPr>
  <p:slideViewPr>
    <p:cSldViewPr>
      <p:cViewPr>
        <p:scale>
          <a:sx n="25" d="100"/>
          <a:sy n="25" d="100"/>
        </p:scale>
        <p:origin x="2496" y="966"/>
      </p:cViewPr>
      <p:guideLst>
        <p:guide orient="horz" pos="6480"/>
        <p:guide pos="115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43200" y="6391282"/>
            <a:ext cx="31089600" cy="441007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86400" y="11658600"/>
            <a:ext cx="25603200" cy="52578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5754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1508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7262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63017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78771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94525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10279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26034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B20303-6ED3-4A9A-A66B-2ACB6B023AA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828453" y="19068586"/>
            <a:ext cx="8535096" cy="109595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051D00-6637-4937-8D93-529B0B79E2AA}" type="datetimeFigureOut">
              <a:rPr lang="en-US"/>
              <a:pPr>
                <a:defRPr/>
              </a:pPr>
              <a:t>3/4/2024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B8B190-1227-4FAF-A253-FE6F22BCD0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2496453" y="19068586"/>
            <a:ext cx="11583096" cy="109595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1C6097-D64A-4939-AA80-80DF91A457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6212453" y="19068586"/>
            <a:ext cx="8535096" cy="109595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A8ED85E9-4120-47C1-9688-6D011B505029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8200506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453" y="824145"/>
            <a:ext cx="32919096" cy="3429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828453" y="4800252"/>
            <a:ext cx="32919096" cy="1357835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F46FE5-DE86-4484-A25A-3BCCF9DAE38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828453" y="19068586"/>
            <a:ext cx="8535096" cy="109595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9DBE3D-2D82-4D92-AA22-E260F8891A50}" type="datetimeFigureOut">
              <a:rPr lang="en-US"/>
              <a:pPr>
                <a:defRPr/>
              </a:pPr>
              <a:t>3/4/2024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BEFB7E-F0AB-4859-B274-BDBC6AD340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2496453" y="19068586"/>
            <a:ext cx="11583096" cy="109595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873CFC-4703-417C-AA1E-2C43423328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6212453" y="19068586"/>
            <a:ext cx="8535096" cy="109595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4255DA8F-41C6-4F73-BDDB-76138B977C34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601924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059753" y="2262194"/>
            <a:ext cx="30118047" cy="48220312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92903" y="2262194"/>
            <a:ext cx="89757252" cy="4822031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EC2D46-82D1-4F0D-8529-432CF1418C7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828453" y="19068586"/>
            <a:ext cx="8535096" cy="109595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572FFA-155D-467E-BEA0-144AD3E95190}" type="datetimeFigureOut">
              <a:rPr lang="en-US"/>
              <a:pPr>
                <a:defRPr/>
              </a:pPr>
              <a:t>3/4/2024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720DBD-73E1-46D2-93E5-5C196CB1AE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2496453" y="19068586"/>
            <a:ext cx="11583096" cy="109595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5B7217-5DE8-48A5-B5D7-D25E788F2D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6212453" y="19068586"/>
            <a:ext cx="8535096" cy="109595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F0EF891A-94D0-4597-BF64-263242FB0833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5805671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453" y="824145"/>
            <a:ext cx="32919096" cy="3429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453" y="4800252"/>
            <a:ext cx="32919096" cy="1357835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96A77B-BF9D-44E0-90D0-37112D10712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828453" y="19068586"/>
            <a:ext cx="8535096" cy="109595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B2EE7D-6BE5-4405-9EFA-BCF33422F69F}" type="datetimeFigureOut">
              <a:rPr lang="en-US"/>
              <a:pPr>
                <a:defRPr/>
              </a:pPr>
              <a:t>3/4/2024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8BCAE1-D8D0-4542-8DC8-D1695A54C0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2496453" y="19068586"/>
            <a:ext cx="11583096" cy="109595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E55E9E-5765-42E3-9AF3-0E3D4943EA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6212453" y="19068586"/>
            <a:ext cx="8535096" cy="109595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070816C0-DDA5-4E95-A17E-D6817B7E3B8D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6327329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89252" y="13220703"/>
            <a:ext cx="31089600" cy="4086225"/>
          </a:xfrm>
          <a:prstGeom prst="rect">
            <a:avLst/>
          </a:prstGeom>
        </p:spPr>
        <p:txBody>
          <a:bodyPr anchor="t"/>
          <a:lstStyle>
            <a:lvl1pPr algn="l">
              <a:defRPr sz="13808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89252" y="8720144"/>
            <a:ext cx="31089600" cy="45005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6904">
                <a:solidFill>
                  <a:schemeClr val="tx1">
                    <a:tint val="75000"/>
                  </a:schemeClr>
                </a:solidFill>
              </a:defRPr>
            </a:lvl1pPr>
            <a:lvl2pPr marL="1575426" indent="0">
              <a:buNone/>
              <a:defRPr sz="6247">
                <a:solidFill>
                  <a:schemeClr val="tx1">
                    <a:tint val="75000"/>
                  </a:schemeClr>
                </a:solidFill>
              </a:defRPr>
            </a:lvl2pPr>
            <a:lvl3pPr marL="3150854" indent="0">
              <a:buNone/>
              <a:defRPr sz="5480">
                <a:solidFill>
                  <a:schemeClr val="tx1">
                    <a:tint val="75000"/>
                  </a:schemeClr>
                </a:solidFill>
              </a:defRPr>
            </a:lvl3pPr>
            <a:lvl4pPr marL="4726280" indent="0">
              <a:buNone/>
              <a:defRPr sz="4822">
                <a:solidFill>
                  <a:schemeClr val="tx1">
                    <a:tint val="75000"/>
                  </a:schemeClr>
                </a:solidFill>
              </a:defRPr>
            </a:lvl4pPr>
            <a:lvl5pPr marL="6301707" indent="0">
              <a:buNone/>
              <a:defRPr sz="4822">
                <a:solidFill>
                  <a:schemeClr val="tx1">
                    <a:tint val="75000"/>
                  </a:schemeClr>
                </a:solidFill>
              </a:defRPr>
            </a:lvl5pPr>
            <a:lvl6pPr marL="7877134" indent="0">
              <a:buNone/>
              <a:defRPr sz="4822">
                <a:solidFill>
                  <a:schemeClr val="tx1">
                    <a:tint val="75000"/>
                  </a:schemeClr>
                </a:solidFill>
              </a:defRPr>
            </a:lvl6pPr>
            <a:lvl7pPr marL="9452561" indent="0">
              <a:buNone/>
              <a:defRPr sz="4822">
                <a:solidFill>
                  <a:schemeClr val="tx1">
                    <a:tint val="75000"/>
                  </a:schemeClr>
                </a:solidFill>
              </a:defRPr>
            </a:lvl7pPr>
            <a:lvl8pPr marL="11027987" indent="0">
              <a:buNone/>
              <a:defRPr sz="4822">
                <a:solidFill>
                  <a:schemeClr val="tx1">
                    <a:tint val="75000"/>
                  </a:schemeClr>
                </a:solidFill>
              </a:defRPr>
            </a:lvl8pPr>
            <a:lvl9pPr marL="12603414" indent="0">
              <a:buNone/>
              <a:defRPr sz="482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0B2E7E-5F17-4B7C-A5CC-590E4A20088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828453" y="19068586"/>
            <a:ext cx="8535096" cy="109595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AE5385-66AE-433F-8885-932A0751D1D2}" type="datetimeFigureOut">
              <a:rPr lang="en-US"/>
              <a:pPr>
                <a:defRPr/>
              </a:pPr>
              <a:t>3/4/2024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660C98-6D8B-4CAA-ABEE-0477CCB380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2496453" y="19068586"/>
            <a:ext cx="11583096" cy="109595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3C8D74-D06A-4EC9-8B86-E14D747CFC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6212453" y="19068586"/>
            <a:ext cx="8535096" cy="109595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3D469819-7731-4F13-840C-3692129EA5DD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5380913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453" y="824145"/>
            <a:ext cx="32919096" cy="3429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92904" y="13187365"/>
            <a:ext cx="59937652" cy="37295136"/>
          </a:xfrm>
          <a:prstGeom prst="rect">
            <a:avLst/>
          </a:prstGeom>
        </p:spPr>
        <p:txBody>
          <a:bodyPr/>
          <a:lstStyle>
            <a:lvl1pPr>
              <a:defRPr sz="9644"/>
            </a:lvl1pPr>
            <a:lvl2pPr>
              <a:defRPr sz="8219"/>
            </a:lvl2pPr>
            <a:lvl3pPr>
              <a:defRPr sz="6904"/>
            </a:lvl3pPr>
            <a:lvl4pPr>
              <a:defRPr sz="6247"/>
            </a:lvl4pPr>
            <a:lvl5pPr>
              <a:defRPr sz="6247"/>
            </a:lvl5pPr>
            <a:lvl6pPr>
              <a:defRPr sz="6247"/>
            </a:lvl6pPr>
            <a:lvl7pPr>
              <a:defRPr sz="6247"/>
            </a:lvl7pPr>
            <a:lvl8pPr>
              <a:defRPr sz="6247"/>
            </a:lvl8pPr>
            <a:lvl9pPr>
              <a:defRPr sz="624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240155" y="13187365"/>
            <a:ext cx="59937648" cy="37295136"/>
          </a:xfrm>
          <a:prstGeom prst="rect">
            <a:avLst/>
          </a:prstGeom>
        </p:spPr>
        <p:txBody>
          <a:bodyPr/>
          <a:lstStyle>
            <a:lvl1pPr>
              <a:defRPr sz="9644"/>
            </a:lvl1pPr>
            <a:lvl2pPr>
              <a:defRPr sz="8219"/>
            </a:lvl2pPr>
            <a:lvl3pPr>
              <a:defRPr sz="6904"/>
            </a:lvl3pPr>
            <a:lvl4pPr>
              <a:defRPr sz="6247"/>
            </a:lvl4pPr>
            <a:lvl5pPr>
              <a:defRPr sz="6247"/>
            </a:lvl5pPr>
            <a:lvl6pPr>
              <a:defRPr sz="6247"/>
            </a:lvl6pPr>
            <a:lvl7pPr>
              <a:defRPr sz="6247"/>
            </a:lvl7pPr>
            <a:lvl8pPr>
              <a:defRPr sz="6247"/>
            </a:lvl8pPr>
            <a:lvl9pPr>
              <a:defRPr sz="624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7D1520DC-CE62-40C2-9D58-A7164D02490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828453" y="19068586"/>
            <a:ext cx="8535096" cy="109595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DD8C9C-CE00-4119-A052-9FEBB01AD0F7}" type="datetimeFigureOut">
              <a:rPr lang="en-US"/>
              <a:pPr>
                <a:defRPr/>
              </a:pPr>
              <a:t>3/4/2024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A746A982-F23F-4745-AD6E-2A61E5E0CF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2496453" y="19068586"/>
            <a:ext cx="11583096" cy="109595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59DBABBB-2AC4-41D2-903E-7523451BA4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6212453" y="19068586"/>
            <a:ext cx="8535096" cy="109595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E2FA2FDA-1A98-4261-BCE7-2E5C3A7EFA5F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6390389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823914"/>
            <a:ext cx="32918400" cy="3429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8803" y="4605340"/>
            <a:ext cx="16160753" cy="1919286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8219" b="1"/>
            </a:lvl1pPr>
            <a:lvl2pPr marL="1575426" indent="0">
              <a:buNone/>
              <a:defRPr sz="6904" b="1"/>
            </a:lvl2pPr>
            <a:lvl3pPr marL="3150854" indent="0">
              <a:buNone/>
              <a:defRPr sz="6247" b="1"/>
            </a:lvl3pPr>
            <a:lvl4pPr marL="4726280" indent="0">
              <a:buNone/>
              <a:defRPr sz="5480" b="1"/>
            </a:lvl4pPr>
            <a:lvl5pPr marL="6301707" indent="0">
              <a:buNone/>
              <a:defRPr sz="5480" b="1"/>
            </a:lvl5pPr>
            <a:lvl6pPr marL="7877134" indent="0">
              <a:buNone/>
              <a:defRPr sz="5480" b="1"/>
            </a:lvl6pPr>
            <a:lvl7pPr marL="9452561" indent="0">
              <a:buNone/>
              <a:defRPr sz="5480" b="1"/>
            </a:lvl7pPr>
            <a:lvl8pPr marL="11027987" indent="0">
              <a:buNone/>
              <a:defRPr sz="5480" b="1"/>
            </a:lvl8pPr>
            <a:lvl9pPr marL="12603414" indent="0">
              <a:buNone/>
              <a:defRPr sz="548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828803" y="6524626"/>
            <a:ext cx="16160753" cy="11853864"/>
          </a:xfrm>
          <a:prstGeom prst="rect">
            <a:avLst/>
          </a:prstGeom>
        </p:spPr>
        <p:txBody>
          <a:bodyPr/>
          <a:lstStyle>
            <a:lvl1pPr>
              <a:defRPr sz="8219"/>
            </a:lvl1pPr>
            <a:lvl2pPr>
              <a:defRPr sz="6904"/>
            </a:lvl2pPr>
            <a:lvl3pPr>
              <a:defRPr sz="6247"/>
            </a:lvl3pPr>
            <a:lvl4pPr>
              <a:defRPr sz="5480"/>
            </a:lvl4pPr>
            <a:lvl5pPr>
              <a:defRPr sz="5480"/>
            </a:lvl5pPr>
            <a:lvl6pPr>
              <a:defRPr sz="5480"/>
            </a:lvl6pPr>
            <a:lvl7pPr>
              <a:defRPr sz="5480"/>
            </a:lvl7pPr>
            <a:lvl8pPr>
              <a:defRPr sz="5480"/>
            </a:lvl8pPr>
            <a:lvl9pPr>
              <a:defRPr sz="548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8580104" y="4605340"/>
            <a:ext cx="16167101" cy="1919286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8219" b="1"/>
            </a:lvl1pPr>
            <a:lvl2pPr marL="1575426" indent="0">
              <a:buNone/>
              <a:defRPr sz="6904" b="1"/>
            </a:lvl2pPr>
            <a:lvl3pPr marL="3150854" indent="0">
              <a:buNone/>
              <a:defRPr sz="6247" b="1"/>
            </a:lvl3pPr>
            <a:lvl4pPr marL="4726280" indent="0">
              <a:buNone/>
              <a:defRPr sz="5480" b="1"/>
            </a:lvl4pPr>
            <a:lvl5pPr marL="6301707" indent="0">
              <a:buNone/>
              <a:defRPr sz="5480" b="1"/>
            </a:lvl5pPr>
            <a:lvl6pPr marL="7877134" indent="0">
              <a:buNone/>
              <a:defRPr sz="5480" b="1"/>
            </a:lvl6pPr>
            <a:lvl7pPr marL="9452561" indent="0">
              <a:buNone/>
              <a:defRPr sz="5480" b="1"/>
            </a:lvl7pPr>
            <a:lvl8pPr marL="11027987" indent="0">
              <a:buNone/>
              <a:defRPr sz="5480" b="1"/>
            </a:lvl8pPr>
            <a:lvl9pPr marL="12603414" indent="0">
              <a:buNone/>
              <a:defRPr sz="548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8580104" y="6524626"/>
            <a:ext cx="16167101" cy="11853864"/>
          </a:xfrm>
          <a:prstGeom prst="rect">
            <a:avLst/>
          </a:prstGeom>
        </p:spPr>
        <p:txBody>
          <a:bodyPr/>
          <a:lstStyle>
            <a:lvl1pPr>
              <a:defRPr sz="8219"/>
            </a:lvl1pPr>
            <a:lvl2pPr>
              <a:defRPr sz="6904"/>
            </a:lvl2pPr>
            <a:lvl3pPr>
              <a:defRPr sz="6247"/>
            </a:lvl3pPr>
            <a:lvl4pPr>
              <a:defRPr sz="5480"/>
            </a:lvl4pPr>
            <a:lvl5pPr>
              <a:defRPr sz="5480"/>
            </a:lvl5pPr>
            <a:lvl6pPr>
              <a:defRPr sz="5480"/>
            </a:lvl6pPr>
            <a:lvl7pPr>
              <a:defRPr sz="5480"/>
            </a:lvl7pPr>
            <a:lvl8pPr>
              <a:defRPr sz="5480"/>
            </a:lvl8pPr>
            <a:lvl9pPr>
              <a:defRPr sz="548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9AC73C74-A416-41DD-82C3-A40FE559FC2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828453" y="19068586"/>
            <a:ext cx="8535096" cy="109595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13258C-A7E5-4FD3-B833-1EBEC53D1A6B}" type="datetimeFigureOut">
              <a:rPr lang="en-US"/>
              <a:pPr>
                <a:defRPr/>
              </a:pPr>
              <a:t>3/4/2024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59C2EDE1-8239-456B-9870-FDB85CA655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2496453" y="19068586"/>
            <a:ext cx="11583096" cy="109595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8354BD7E-8321-4390-AB82-29A97B394B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6212453" y="19068586"/>
            <a:ext cx="8535096" cy="109595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2066AF3D-1D1B-4680-A0D8-303FA974FD5A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2837981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453" y="824145"/>
            <a:ext cx="32919096" cy="3429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B344E26A-8F14-4CC3-BD24-91D3F15943B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828453" y="19068586"/>
            <a:ext cx="8535096" cy="109595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A1EE7B-5DA7-4D6F-93BF-29CD8530F46C}" type="datetimeFigureOut">
              <a:rPr lang="en-US"/>
              <a:pPr>
                <a:defRPr/>
              </a:pPr>
              <a:t>3/4/2024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6279AE05-0DE0-43E5-8862-ACA0655617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2496453" y="19068586"/>
            <a:ext cx="11583096" cy="109595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AD8B0B59-60B0-4CCA-9DEC-26D0AE8445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6212453" y="19068586"/>
            <a:ext cx="8535096" cy="109595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D54BE2D5-1D2E-42F8-B9C9-F85816AA373D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920479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A2A8BA35-7DCB-4C8D-B65B-3A639492204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828453" y="19068586"/>
            <a:ext cx="8535096" cy="109595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0C572C-B3EC-44D2-BA6B-20FC3B0A07C9}" type="datetimeFigureOut">
              <a:rPr lang="en-US"/>
              <a:pPr>
                <a:defRPr/>
              </a:pPr>
              <a:t>3/4/2024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DCE4DBAB-164B-41C9-A2E7-C53E1B1FBF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2496453" y="19068586"/>
            <a:ext cx="11583096" cy="109595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EC9454BB-DB9A-462D-B6E8-711FF52139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6212453" y="19068586"/>
            <a:ext cx="8535096" cy="109595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120AACEE-96DD-45C9-8CF0-41D8A2EBFC27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9174921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6" y="819150"/>
            <a:ext cx="12033250" cy="3486150"/>
          </a:xfrm>
          <a:prstGeom prst="rect">
            <a:avLst/>
          </a:prstGeom>
        </p:spPr>
        <p:txBody>
          <a:bodyPr anchor="b"/>
          <a:lstStyle>
            <a:lvl1pPr algn="l">
              <a:defRPr sz="6904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00203" y="819156"/>
            <a:ext cx="20447001" cy="17559338"/>
          </a:xfrm>
          <a:prstGeom prst="rect">
            <a:avLst/>
          </a:prstGeom>
        </p:spPr>
        <p:txBody>
          <a:bodyPr/>
          <a:lstStyle>
            <a:lvl1pPr>
              <a:defRPr sz="11069"/>
            </a:lvl1pPr>
            <a:lvl2pPr>
              <a:defRPr sz="9644"/>
            </a:lvl2pPr>
            <a:lvl3pPr>
              <a:defRPr sz="8219"/>
            </a:lvl3pPr>
            <a:lvl4pPr>
              <a:defRPr sz="6904"/>
            </a:lvl4pPr>
            <a:lvl5pPr>
              <a:defRPr sz="6904"/>
            </a:lvl5pPr>
            <a:lvl6pPr>
              <a:defRPr sz="6904"/>
            </a:lvl6pPr>
            <a:lvl7pPr>
              <a:defRPr sz="6904"/>
            </a:lvl7pPr>
            <a:lvl8pPr>
              <a:defRPr sz="6904"/>
            </a:lvl8pPr>
            <a:lvl9pPr>
              <a:defRPr sz="690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6" y="4305302"/>
            <a:ext cx="12033250" cy="1407318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822"/>
            </a:lvl1pPr>
            <a:lvl2pPr marL="1575426" indent="0">
              <a:buNone/>
              <a:defRPr sz="4055"/>
            </a:lvl2pPr>
            <a:lvl3pPr marL="3150854" indent="0">
              <a:buNone/>
              <a:defRPr sz="3397"/>
            </a:lvl3pPr>
            <a:lvl4pPr marL="4726280" indent="0">
              <a:buNone/>
              <a:defRPr sz="3069"/>
            </a:lvl4pPr>
            <a:lvl5pPr marL="6301707" indent="0">
              <a:buNone/>
              <a:defRPr sz="3069"/>
            </a:lvl5pPr>
            <a:lvl6pPr marL="7877134" indent="0">
              <a:buNone/>
              <a:defRPr sz="3069"/>
            </a:lvl6pPr>
            <a:lvl7pPr marL="9452561" indent="0">
              <a:buNone/>
              <a:defRPr sz="3069"/>
            </a:lvl7pPr>
            <a:lvl8pPr marL="11027987" indent="0">
              <a:buNone/>
              <a:defRPr sz="3069"/>
            </a:lvl8pPr>
            <a:lvl9pPr marL="12603414" indent="0">
              <a:buNone/>
              <a:defRPr sz="3069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D4F676EC-E22D-4F45-A687-E9CED0C0F81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828453" y="19068586"/>
            <a:ext cx="8535096" cy="109595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F5D89D-5CC0-4EAC-8617-68192336F5C6}" type="datetimeFigureOut">
              <a:rPr lang="en-US"/>
              <a:pPr>
                <a:defRPr/>
              </a:pPr>
              <a:t>3/4/2024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ED4DDFE6-D365-4DAE-88E4-DA6BD2333D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2496453" y="19068586"/>
            <a:ext cx="11583096" cy="109595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0366EDF7-A1E8-4587-A6E3-A035A607D3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6212453" y="19068586"/>
            <a:ext cx="8535096" cy="109595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A2F634C3-6F52-4B47-AEFA-60219F5197D5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972702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69154" y="14401805"/>
            <a:ext cx="21945600" cy="1700213"/>
          </a:xfrm>
          <a:prstGeom prst="rect">
            <a:avLst/>
          </a:prstGeom>
        </p:spPr>
        <p:txBody>
          <a:bodyPr anchor="b"/>
          <a:lstStyle>
            <a:lvl1pPr algn="l">
              <a:defRPr sz="6904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169154" y="1838325"/>
            <a:ext cx="21945600" cy="123444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11069"/>
            </a:lvl1pPr>
            <a:lvl2pPr marL="1575426" indent="0">
              <a:buNone/>
              <a:defRPr sz="9644"/>
            </a:lvl2pPr>
            <a:lvl3pPr marL="3150854" indent="0">
              <a:buNone/>
              <a:defRPr sz="8219"/>
            </a:lvl3pPr>
            <a:lvl4pPr marL="4726280" indent="0">
              <a:buNone/>
              <a:defRPr sz="6904"/>
            </a:lvl4pPr>
            <a:lvl5pPr marL="6301707" indent="0">
              <a:buNone/>
              <a:defRPr sz="6904"/>
            </a:lvl5pPr>
            <a:lvl6pPr marL="7877134" indent="0">
              <a:buNone/>
              <a:defRPr sz="6904"/>
            </a:lvl6pPr>
            <a:lvl7pPr marL="9452561" indent="0">
              <a:buNone/>
              <a:defRPr sz="6904"/>
            </a:lvl7pPr>
            <a:lvl8pPr marL="11027987" indent="0">
              <a:buNone/>
              <a:defRPr sz="6904"/>
            </a:lvl8pPr>
            <a:lvl9pPr marL="12603414" indent="0">
              <a:buNone/>
              <a:defRPr sz="6904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9154" y="16102018"/>
            <a:ext cx="21945600" cy="24145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822"/>
            </a:lvl1pPr>
            <a:lvl2pPr marL="1575426" indent="0">
              <a:buNone/>
              <a:defRPr sz="4055"/>
            </a:lvl2pPr>
            <a:lvl3pPr marL="3150854" indent="0">
              <a:buNone/>
              <a:defRPr sz="3397"/>
            </a:lvl3pPr>
            <a:lvl4pPr marL="4726280" indent="0">
              <a:buNone/>
              <a:defRPr sz="3069"/>
            </a:lvl4pPr>
            <a:lvl5pPr marL="6301707" indent="0">
              <a:buNone/>
              <a:defRPr sz="3069"/>
            </a:lvl5pPr>
            <a:lvl6pPr marL="7877134" indent="0">
              <a:buNone/>
              <a:defRPr sz="3069"/>
            </a:lvl6pPr>
            <a:lvl7pPr marL="9452561" indent="0">
              <a:buNone/>
              <a:defRPr sz="3069"/>
            </a:lvl7pPr>
            <a:lvl8pPr marL="11027987" indent="0">
              <a:buNone/>
              <a:defRPr sz="3069"/>
            </a:lvl8pPr>
            <a:lvl9pPr marL="12603414" indent="0">
              <a:buNone/>
              <a:defRPr sz="3069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BBA083F3-FB3E-4D2D-8B37-E055D709E71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828453" y="19068586"/>
            <a:ext cx="8535096" cy="109595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67ABC5-F5C0-4EB8-92F6-1B29E3A31805}" type="datetimeFigureOut">
              <a:rPr lang="en-US"/>
              <a:pPr>
                <a:defRPr/>
              </a:pPr>
              <a:t>3/4/2024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44DEA0B1-6737-4467-8C32-E2EDD8C0E0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2496453" y="19068586"/>
            <a:ext cx="11583096" cy="109595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9C1CE7A4-DA95-4089-B6FB-10AA2D1591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6212453" y="19068586"/>
            <a:ext cx="8535096" cy="109595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17172BC2-ABE5-4772-816F-56A7911C9404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670432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6576000" cy="20580096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150672" rtl="0" fontAlgn="base">
        <a:spcBef>
          <a:spcPct val="0"/>
        </a:spcBef>
        <a:spcAft>
          <a:spcPct val="0"/>
        </a:spcAft>
        <a:defRPr sz="15233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3150672" rtl="0" fontAlgn="base">
        <a:spcBef>
          <a:spcPct val="0"/>
        </a:spcBef>
        <a:spcAft>
          <a:spcPct val="0"/>
        </a:spcAft>
        <a:defRPr sz="15233">
          <a:solidFill>
            <a:schemeClr val="tx1"/>
          </a:solidFill>
          <a:latin typeface="Calibri" panose="020F0502020204030204" pitchFamily="34" charset="0"/>
        </a:defRPr>
      </a:lvl2pPr>
      <a:lvl3pPr algn="ctr" defTabSz="3150672" rtl="0" fontAlgn="base">
        <a:spcBef>
          <a:spcPct val="0"/>
        </a:spcBef>
        <a:spcAft>
          <a:spcPct val="0"/>
        </a:spcAft>
        <a:defRPr sz="15233">
          <a:solidFill>
            <a:schemeClr val="tx1"/>
          </a:solidFill>
          <a:latin typeface="Calibri" panose="020F0502020204030204" pitchFamily="34" charset="0"/>
        </a:defRPr>
      </a:lvl3pPr>
      <a:lvl4pPr algn="ctr" defTabSz="3150672" rtl="0" fontAlgn="base">
        <a:spcBef>
          <a:spcPct val="0"/>
        </a:spcBef>
        <a:spcAft>
          <a:spcPct val="0"/>
        </a:spcAft>
        <a:defRPr sz="15233">
          <a:solidFill>
            <a:schemeClr val="tx1"/>
          </a:solidFill>
          <a:latin typeface="Calibri" panose="020F0502020204030204" pitchFamily="34" charset="0"/>
        </a:defRPr>
      </a:lvl4pPr>
      <a:lvl5pPr algn="ctr" defTabSz="3150672" rtl="0" fontAlgn="base">
        <a:spcBef>
          <a:spcPct val="0"/>
        </a:spcBef>
        <a:spcAft>
          <a:spcPct val="0"/>
        </a:spcAft>
        <a:defRPr sz="15233">
          <a:solidFill>
            <a:schemeClr val="tx1"/>
          </a:solidFill>
          <a:latin typeface="Calibri" panose="020F0502020204030204" pitchFamily="34" charset="0"/>
        </a:defRPr>
      </a:lvl5pPr>
      <a:lvl6pPr marL="501045" algn="ctr" defTabSz="3150672" rtl="0" fontAlgn="base">
        <a:spcBef>
          <a:spcPct val="0"/>
        </a:spcBef>
        <a:spcAft>
          <a:spcPct val="0"/>
        </a:spcAft>
        <a:defRPr sz="15233">
          <a:solidFill>
            <a:schemeClr val="tx1"/>
          </a:solidFill>
          <a:latin typeface="Calibri" panose="020F0502020204030204" pitchFamily="34" charset="0"/>
        </a:defRPr>
      </a:lvl6pPr>
      <a:lvl7pPr marL="1002091" algn="ctr" defTabSz="3150672" rtl="0" fontAlgn="base">
        <a:spcBef>
          <a:spcPct val="0"/>
        </a:spcBef>
        <a:spcAft>
          <a:spcPct val="0"/>
        </a:spcAft>
        <a:defRPr sz="15233">
          <a:solidFill>
            <a:schemeClr val="tx1"/>
          </a:solidFill>
          <a:latin typeface="Calibri" panose="020F0502020204030204" pitchFamily="34" charset="0"/>
        </a:defRPr>
      </a:lvl7pPr>
      <a:lvl8pPr marL="1503136" algn="ctr" defTabSz="3150672" rtl="0" fontAlgn="base">
        <a:spcBef>
          <a:spcPct val="0"/>
        </a:spcBef>
        <a:spcAft>
          <a:spcPct val="0"/>
        </a:spcAft>
        <a:defRPr sz="15233">
          <a:solidFill>
            <a:schemeClr val="tx1"/>
          </a:solidFill>
          <a:latin typeface="Calibri" panose="020F0502020204030204" pitchFamily="34" charset="0"/>
        </a:defRPr>
      </a:lvl8pPr>
      <a:lvl9pPr marL="2004182" algn="ctr" defTabSz="3150672" rtl="0" fontAlgn="base">
        <a:spcBef>
          <a:spcPct val="0"/>
        </a:spcBef>
        <a:spcAft>
          <a:spcPct val="0"/>
        </a:spcAft>
        <a:defRPr sz="15233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1181285" indent="-1181285" algn="l" defTabSz="3150672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1069" kern="1200">
          <a:solidFill>
            <a:schemeClr val="tx1"/>
          </a:solidFill>
          <a:latin typeface="+mn-lt"/>
          <a:ea typeface="+mn-ea"/>
          <a:cs typeface="+mn-cs"/>
        </a:defRPr>
      </a:lvl1pPr>
      <a:lvl2pPr marL="2559160" indent="-982954" algn="l" defTabSz="3150672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9644" kern="1200">
          <a:solidFill>
            <a:schemeClr val="tx1"/>
          </a:solidFill>
          <a:latin typeface="+mn-lt"/>
          <a:ea typeface="+mn-ea"/>
          <a:cs typeface="+mn-cs"/>
        </a:defRPr>
      </a:lvl2pPr>
      <a:lvl3pPr marL="3937035" indent="-786363" algn="l" defTabSz="3150672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8219" kern="1200">
          <a:solidFill>
            <a:schemeClr val="tx1"/>
          </a:solidFill>
          <a:latin typeface="+mn-lt"/>
          <a:ea typeface="+mn-ea"/>
          <a:cs typeface="+mn-cs"/>
        </a:defRPr>
      </a:lvl3pPr>
      <a:lvl4pPr marL="5513241" indent="-786363" algn="l" defTabSz="3150672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6904" kern="1200">
          <a:solidFill>
            <a:schemeClr val="tx1"/>
          </a:solidFill>
          <a:latin typeface="+mn-lt"/>
          <a:ea typeface="+mn-ea"/>
          <a:cs typeface="+mn-cs"/>
        </a:defRPr>
      </a:lvl4pPr>
      <a:lvl5pPr marL="7087706" indent="-786363" algn="l" defTabSz="3150672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6904" kern="1200">
          <a:solidFill>
            <a:schemeClr val="tx1"/>
          </a:solidFill>
          <a:latin typeface="+mn-lt"/>
          <a:ea typeface="+mn-ea"/>
          <a:cs typeface="+mn-cs"/>
        </a:defRPr>
      </a:lvl5pPr>
      <a:lvl6pPr marL="8664847" indent="-787713" algn="l" defTabSz="3150854" rtl="0" eaLnBrk="1" latinLnBrk="0" hangingPunct="1">
        <a:spcBef>
          <a:spcPct val="20000"/>
        </a:spcBef>
        <a:buFont typeface="Arial" pitchFamily="34" charset="0"/>
        <a:buChar char="•"/>
        <a:defRPr sz="6904" kern="1200">
          <a:solidFill>
            <a:schemeClr val="tx1"/>
          </a:solidFill>
          <a:latin typeface="+mn-lt"/>
          <a:ea typeface="+mn-ea"/>
          <a:cs typeface="+mn-cs"/>
        </a:defRPr>
      </a:lvl6pPr>
      <a:lvl7pPr marL="10240274" indent="-787713" algn="l" defTabSz="3150854" rtl="0" eaLnBrk="1" latinLnBrk="0" hangingPunct="1">
        <a:spcBef>
          <a:spcPct val="20000"/>
        </a:spcBef>
        <a:buFont typeface="Arial" pitchFamily="34" charset="0"/>
        <a:buChar char="•"/>
        <a:defRPr sz="6904" kern="1200">
          <a:solidFill>
            <a:schemeClr val="tx1"/>
          </a:solidFill>
          <a:latin typeface="+mn-lt"/>
          <a:ea typeface="+mn-ea"/>
          <a:cs typeface="+mn-cs"/>
        </a:defRPr>
      </a:lvl7pPr>
      <a:lvl8pPr marL="11815700" indent="-787713" algn="l" defTabSz="3150854" rtl="0" eaLnBrk="1" latinLnBrk="0" hangingPunct="1">
        <a:spcBef>
          <a:spcPct val="20000"/>
        </a:spcBef>
        <a:buFont typeface="Arial" pitchFamily="34" charset="0"/>
        <a:buChar char="•"/>
        <a:defRPr sz="6904" kern="1200">
          <a:solidFill>
            <a:schemeClr val="tx1"/>
          </a:solidFill>
          <a:latin typeface="+mn-lt"/>
          <a:ea typeface="+mn-ea"/>
          <a:cs typeface="+mn-cs"/>
        </a:defRPr>
      </a:lvl8pPr>
      <a:lvl9pPr marL="13391128" indent="-787713" algn="l" defTabSz="3150854" rtl="0" eaLnBrk="1" latinLnBrk="0" hangingPunct="1">
        <a:spcBef>
          <a:spcPct val="20000"/>
        </a:spcBef>
        <a:buFont typeface="Arial" pitchFamily="34" charset="0"/>
        <a:buChar char="•"/>
        <a:defRPr sz="690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150854" rtl="0" eaLnBrk="1" latinLnBrk="0" hangingPunct="1">
        <a:defRPr sz="6247" kern="1200">
          <a:solidFill>
            <a:schemeClr val="tx1"/>
          </a:solidFill>
          <a:latin typeface="+mn-lt"/>
          <a:ea typeface="+mn-ea"/>
          <a:cs typeface="+mn-cs"/>
        </a:defRPr>
      </a:lvl1pPr>
      <a:lvl2pPr marL="1575426" algn="l" defTabSz="3150854" rtl="0" eaLnBrk="1" latinLnBrk="0" hangingPunct="1">
        <a:defRPr sz="6247" kern="1200">
          <a:solidFill>
            <a:schemeClr val="tx1"/>
          </a:solidFill>
          <a:latin typeface="+mn-lt"/>
          <a:ea typeface="+mn-ea"/>
          <a:cs typeface="+mn-cs"/>
        </a:defRPr>
      </a:lvl2pPr>
      <a:lvl3pPr marL="3150854" algn="l" defTabSz="3150854" rtl="0" eaLnBrk="1" latinLnBrk="0" hangingPunct="1">
        <a:defRPr sz="6247" kern="1200">
          <a:solidFill>
            <a:schemeClr val="tx1"/>
          </a:solidFill>
          <a:latin typeface="+mn-lt"/>
          <a:ea typeface="+mn-ea"/>
          <a:cs typeface="+mn-cs"/>
        </a:defRPr>
      </a:lvl3pPr>
      <a:lvl4pPr marL="4726280" algn="l" defTabSz="3150854" rtl="0" eaLnBrk="1" latinLnBrk="0" hangingPunct="1">
        <a:defRPr sz="6247" kern="1200">
          <a:solidFill>
            <a:schemeClr val="tx1"/>
          </a:solidFill>
          <a:latin typeface="+mn-lt"/>
          <a:ea typeface="+mn-ea"/>
          <a:cs typeface="+mn-cs"/>
        </a:defRPr>
      </a:lvl4pPr>
      <a:lvl5pPr marL="6301707" algn="l" defTabSz="3150854" rtl="0" eaLnBrk="1" latinLnBrk="0" hangingPunct="1">
        <a:defRPr sz="6247" kern="1200">
          <a:solidFill>
            <a:schemeClr val="tx1"/>
          </a:solidFill>
          <a:latin typeface="+mn-lt"/>
          <a:ea typeface="+mn-ea"/>
          <a:cs typeface="+mn-cs"/>
        </a:defRPr>
      </a:lvl5pPr>
      <a:lvl6pPr marL="7877134" algn="l" defTabSz="3150854" rtl="0" eaLnBrk="1" latinLnBrk="0" hangingPunct="1">
        <a:defRPr sz="6247" kern="1200">
          <a:solidFill>
            <a:schemeClr val="tx1"/>
          </a:solidFill>
          <a:latin typeface="+mn-lt"/>
          <a:ea typeface="+mn-ea"/>
          <a:cs typeface="+mn-cs"/>
        </a:defRPr>
      </a:lvl6pPr>
      <a:lvl7pPr marL="9452561" algn="l" defTabSz="3150854" rtl="0" eaLnBrk="1" latinLnBrk="0" hangingPunct="1">
        <a:defRPr sz="6247" kern="1200">
          <a:solidFill>
            <a:schemeClr val="tx1"/>
          </a:solidFill>
          <a:latin typeface="+mn-lt"/>
          <a:ea typeface="+mn-ea"/>
          <a:cs typeface="+mn-cs"/>
        </a:defRPr>
      </a:lvl7pPr>
      <a:lvl8pPr marL="11027987" algn="l" defTabSz="3150854" rtl="0" eaLnBrk="1" latinLnBrk="0" hangingPunct="1">
        <a:defRPr sz="6247" kern="1200">
          <a:solidFill>
            <a:schemeClr val="tx1"/>
          </a:solidFill>
          <a:latin typeface="+mn-lt"/>
          <a:ea typeface="+mn-ea"/>
          <a:cs typeface="+mn-cs"/>
        </a:defRPr>
      </a:lvl8pPr>
      <a:lvl9pPr marL="12603414" algn="l" defTabSz="3150854" rtl="0" eaLnBrk="1" latinLnBrk="0" hangingPunct="1">
        <a:defRPr sz="624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extBox 24">
            <a:extLst>
              <a:ext uri="{FF2B5EF4-FFF2-40B4-BE49-F238E27FC236}">
                <a16:creationId xmlns:a16="http://schemas.microsoft.com/office/drawing/2014/main" id="{550A799B-8778-4F81-92C3-7027FDB5D792}"/>
              </a:ext>
            </a:extLst>
          </p:cNvPr>
          <p:cNvSpPr txBox="1"/>
          <p:nvPr/>
        </p:nvSpPr>
        <p:spPr>
          <a:xfrm>
            <a:off x="0" y="83585"/>
            <a:ext cx="36522713" cy="24622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/>
            <a:r>
              <a:rPr lang="en-US" altLang="ko-KR" sz="6000" b="1" dirty="0">
                <a:solidFill>
                  <a:srgbClr val="0070C0"/>
                </a:solidFill>
                <a:latin typeface="Arial" panose="020B0604020202020204" pitchFamily="34" charset="0"/>
                <a:ea typeface="굴림" panose="020B0600000101010101" pitchFamily="50" charset="-127"/>
              </a:rPr>
              <a:t>TITLE OF THE ABSTRACT</a:t>
            </a:r>
            <a:r>
              <a:rPr lang="en-US" altLang="ko-KR" sz="4000" b="1" dirty="0">
                <a:solidFill>
                  <a:srgbClr val="0070C0"/>
                </a:solidFill>
                <a:latin typeface="Arial" panose="020B0604020202020204" pitchFamily="34" charset="0"/>
                <a:ea typeface="굴림" panose="020B0600000101010101" pitchFamily="50" charset="-127"/>
              </a:rPr>
              <a:t/>
            </a:r>
            <a:br>
              <a:rPr lang="en-US" altLang="ko-KR" sz="4000" b="1" dirty="0">
                <a:solidFill>
                  <a:srgbClr val="0070C0"/>
                </a:solidFill>
                <a:latin typeface="Arial" panose="020B0604020202020204" pitchFamily="34" charset="0"/>
                <a:ea typeface="굴림" panose="020B0600000101010101" pitchFamily="50" charset="-127"/>
              </a:rPr>
            </a:br>
            <a:r>
              <a:rPr lang="en-US" altLang="ko-KR" sz="4800" dirty="0">
                <a:latin typeface="Arial" panose="020B0604020202020204" pitchFamily="34" charset="0"/>
                <a:ea typeface="굴림" panose="020B0600000101010101" pitchFamily="50" charset="-127"/>
              </a:rPr>
              <a:t>NAMES OF THE ABSTRACT AUTHORS (emails</a:t>
            </a:r>
            <a:r>
              <a:rPr lang="en-US" altLang="ko-KR" sz="5400" dirty="0">
                <a:latin typeface="Arial" panose="020B0604020202020204" pitchFamily="34" charset="0"/>
                <a:ea typeface="굴림" panose="020B0600000101010101" pitchFamily="50" charset="-127"/>
              </a:rPr>
              <a:t>)</a:t>
            </a:r>
            <a:br>
              <a:rPr lang="en-US" altLang="ko-KR" sz="5400" dirty="0">
                <a:latin typeface="Arial" panose="020B0604020202020204" pitchFamily="34" charset="0"/>
                <a:ea typeface="굴림" panose="020B0600000101010101" pitchFamily="50" charset="-127"/>
              </a:rPr>
            </a:br>
            <a:r>
              <a:rPr lang="en-US" altLang="ko-KR" sz="4000" dirty="0">
                <a:latin typeface="Arial" panose="020B0604020202020204" pitchFamily="34" charset="0"/>
                <a:ea typeface="굴림" panose="020B0600000101010101" pitchFamily="50" charset="-127"/>
              </a:rPr>
              <a:t>AFFLIATIONS OF THE ABSTRACT AUTHORS </a:t>
            </a:r>
          </a:p>
        </p:txBody>
      </p:sp>
      <p:sp>
        <p:nvSpPr>
          <p:cNvPr id="21" name="TextBox 5">
            <a:extLst>
              <a:ext uri="{FF2B5EF4-FFF2-40B4-BE49-F238E27FC236}">
                <a16:creationId xmlns:a16="http://schemas.microsoft.com/office/drawing/2014/main" id="{DAA4D9A3-66AC-4093-B75F-A937DD4B38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559250"/>
            <a:ext cx="3423781" cy="19643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57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57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57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57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57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2874963" fontAlgn="base">
              <a:spcBef>
                <a:spcPct val="0"/>
              </a:spcBef>
              <a:spcAft>
                <a:spcPct val="0"/>
              </a:spcAft>
              <a:defRPr sz="57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2874963" fontAlgn="base">
              <a:spcBef>
                <a:spcPct val="0"/>
              </a:spcBef>
              <a:spcAft>
                <a:spcPct val="0"/>
              </a:spcAft>
              <a:defRPr sz="57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2874963" fontAlgn="base">
              <a:spcBef>
                <a:spcPct val="0"/>
              </a:spcBef>
              <a:spcAft>
                <a:spcPct val="0"/>
              </a:spcAft>
              <a:defRPr sz="57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2874963" fontAlgn="base">
              <a:spcBef>
                <a:spcPct val="0"/>
              </a:spcBef>
              <a:spcAft>
                <a:spcPct val="0"/>
              </a:spcAft>
              <a:defRPr sz="57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ko-KR" sz="4055" dirty="0">
                <a:latin typeface="Arial" panose="020B0604020202020204" pitchFamily="34" charset="0"/>
                <a:ea typeface="굴림" panose="020B0600000101010101" pitchFamily="50" charset="-127"/>
              </a:rPr>
              <a:t>Company or University Logo here</a:t>
            </a:r>
          </a:p>
        </p:txBody>
      </p:sp>
      <p:sp>
        <p:nvSpPr>
          <p:cNvPr id="26" name="Rounded Rectangle 8">
            <a:extLst>
              <a:ext uri="{FF2B5EF4-FFF2-40B4-BE49-F238E27FC236}">
                <a16:creationId xmlns:a16="http://schemas.microsoft.com/office/drawing/2014/main" id="{24292C2C-085A-4958-A49C-6D889ECC587D}"/>
              </a:ext>
            </a:extLst>
          </p:cNvPr>
          <p:cNvSpPr/>
          <p:nvPr/>
        </p:nvSpPr>
        <p:spPr>
          <a:xfrm>
            <a:off x="304800" y="2914991"/>
            <a:ext cx="8802965" cy="17125609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/>
            <a:endParaRPr lang="en-US" altLang="ko-KR">
              <a:solidFill>
                <a:srgbClr val="FFFFFF"/>
              </a:solidFill>
              <a:latin typeface="Arial" panose="020B0604020202020204" pitchFamily="34" charset="0"/>
              <a:ea typeface="굴림" panose="020B0600000101010101" pitchFamily="50" charset="-127"/>
              <a:cs typeface="Arial" panose="020B0604020202020204" pitchFamily="34" charset="0"/>
            </a:endParaRPr>
          </a:p>
        </p:txBody>
      </p:sp>
      <p:sp>
        <p:nvSpPr>
          <p:cNvPr id="27" name="Rounded Rectangle 9">
            <a:extLst>
              <a:ext uri="{FF2B5EF4-FFF2-40B4-BE49-F238E27FC236}">
                <a16:creationId xmlns:a16="http://schemas.microsoft.com/office/drawing/2014/main" id="{2AF80288-3022-4FF3-B50B-9EEC3C3BB015}"/>
              </a:ext>
            </a:extLst>
          </p:cNvPr>
          <p:cNvSpPr/>
          <p:nvPr/>
        </p:nvSpPr>
        <p:spPr>
          <a:xfrm>
            <a:off x="9359278" y="2914991"/>
            <a:ext cx="8802965" cy="17125609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/>
            <a:endParaRPr lang="en-US" altLang="ko-KR">
              <a:solidFill>
                <a:srgbClr val="FFFFFF"/>
              </a:solidFill>
              <a:latin typeface="Arial" panose="020B0604020202020204" pitchFamily="34" charset="0"/>
              <a:ea typeface="굴림" panose="020B0600000101010101" pitchFamily="50" charset="-127"/>
              <a:cs typeface="Arial" panose="020B0604020202020204" pitchFamily="34" charset="0"/>
            </a:endParaRPr>
          </a:p>
        </p:txBody>
      </p:sp>
      <p:sp>
        <p:nvSpPr>
          <p:cNvPr id="28" name="Rounded Rectangle 10">
            <a:extLst>
              <a:ext uri="{FF2B5EF4-FFF2-40B4-BE49-F238E27FC236}">
                <a16:creationId xmlns:a16="http://schemas.microsoft.com/office/drawing/2014/main" id="{7C6D6F6C-B15F-4B06-AED6-E99D50C8AE4C}"/>
              </a:ext>
            </a:extLst>
          </p:cNvPr>
          <p:cNvSpPr/>
          <p:nvPr/>
        </p:nvSpPr>
        <p:spPr>
          <a:xfrm>
            <a:off x="18413757" y="2914991"/>
            <a:ext cx="8802965" cy="17125609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/>
            <a:endParaRPr lang="en-US" altLang="ko-KR">
              <a:solidFill>
                <a:srgbClr val="FFFFFF"/>
              </a:solidFill>
              <a:latin typeface="Arial" panose="020B0604020202020204" pitchFamily="34" charset="0"/>
              <a:ea typeface="굴림" panose="020B0600000101010101" pitchFamily="50" charset="-127"/>
              <a:cs typeface="Arial" panose="020B0604020202020204" pitchFamily="34" charset="0"/>
            </a:endParaRPr>
          </a:p>
        </p:txBody>
      </p:sp>
      <p:sp>
        <p:nvSpPr>
          <p:cNvPr id="29" name="Rounded Rectangle 11">
            <a:extLst>
              <a:ext uri="{FF2B5EF4-FFF2-40B4-BE49-F238E27FC236}">
                <a16:creationId xmlns:a16="http://schemas.microsoft.com/office/drawing/2014/main" id="{7E60054C-D1E8-4822-84BC-16A6DB6191DF}"/>
              </a:ext>
            </a:extLst>
          </p:cNvPr>
          <p:cNvSpPr/>
          <p:nvPr/>
        </p:nvSpPr>
        <p:spPr>
          <a:xfrm>
            <a:off x="27468235" y="2914991"/>
            <a:ext cx="8802965" cy="17125609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/>
            <a:endParaRPr lang="en-US" altLang="ko-KR">
              <a:solidFill>
                <a:srgbClr val="FFFFFF"/>
              </a:solidFill>
              <a:latin typeface="Arial" panose="020B0604020202020204" pitchFamily="34" charset="0"/>
              <a:ea typeface="굴림" panose="020B0600000101010101" pitchFamily="50" charset="-127"/>
              <a:cs typeface="Arial" panose="020B0604020202020204" pitchFamily="34" charset="0"/>
            </a:endParaRPr>
          </a:p>
        </p:txBody>
      </p:sp>
      <p:sp>
        <p:nvSpPr>
          <p:cNvPr id="30" name="TextBox 14">
            <a:extLst>
              <a:ext uri="{FF2B5EF4-FFF2-40B4-BE49-F238E27FC236}">
                <a16:creationId xmlns:a16="http://schemas.microsoft.com/office/drawing/2014/main" id="{776BAB64-D775-41AB-935B-A450BBEED0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2913526"/>
            <a:ext cx="8802965" cy="9694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57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 sz="57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 sz="57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 sz="57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 sz="57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2874963" eaLnBrk="0" fontAlgn="base" hangingPunct="0">
              <a:spcBef>
                <a:spcPct val="0"/>
              </a:spcBef>
              <a:spcAft>
                <a:spcPct val="0"/>
              </a:spcAft>
              <a:defRPr sz="57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2874963" eaLnBrk="0" fontAlgn="base" hangingPunct="0">
              <a:spcBef>
                <a:spcPct val="0"/>
              </a:spcBef>
              <a:spcAft>
                <a:spcPct val="0"/>
              </a:spcAft>
              <a:defRPr sz="57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2874963" eaLnBrk="0" fontAlgn="base" hangingPunct="0">
              <a:spcBef>
                <a:spcPct val="0"/>
              </a:spcBef>
              <a:spcAft>
                <a:spcPct val="0"/>
              </a:spcAft>
              <a:defRPr sz="57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2874963" eaLnBrk="0" fontAlgn="base" hangingPunct="0">
              <a:spcBef>
                <a:spcPct val="0"/>
              </a:spcBef>
              <a:spcAft>
                <a:spcPct val="0"/>
              </a:spcAft>
              <a:defRPr sz="57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ko-KR" dirty="0">
                <a:latin typeface="Arial" panose="020B0604020202020204" pitchFamily="34" charset="0"/>
                <a:ea typeface="굴림" panose="020B0600000101010101" pitchFamily="50" charset="-127"/>
              </a:rPr>
              <a:t>BACKGROUND</a:t>
            </a:r>
          </a:p>
        </p:txBody>
      </p:sp>
      <p:sp>
        <p:nvSpPr>
          <p:cNvPr id="32" name="TextBox 18">
            <a:extLst>
              <a:ext uri="{FF2B5EF4-FFF2-40B4-BE49-F238E27FC236}">
                <a16:creationId xmlns:a16="http://schemas.microsoft.com/office/drawing/2014/main" id="{7861D47E-4544-41DA-851D-42A55BCF78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359278" y="2939767"/>
            <a:ext cx="8802965" cy="9694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57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 sz="57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 sz="57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 sz="57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 sz="57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2874963" eaLnBrk="0" fontAlgn="base" hangingPunct="0">
              <a:spcBef>
                <a:spcPct val="0"/>
              </a:spcBef>
              <a:spcAft>
                <a:spcPct val="0"/>
              </a:spcAft>
              <a:defRPr sz="57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2874963" eaLnBrk="0" fontAlgn="base" hangingPunct="0">
              <a:spcBef>
                <a:spcPct val="0"/>
              </a:spcBef>
              <a:spcAft>
                <a:spcPct val="0"/>
              </a:spcAft>
              <a:defRPr sz="57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2874963" eaLnBrk="0" fontAlgn="base" hangingPunct="0">
              <a:spcBef>
                <a:spcPct val="0"/>
              </a:spcBef>
              <a:spcAft>
                <a:spcPct val="0"/>
              </a:spcAft>
              <a:defRPr sz="57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2874963" eaLnBrk="0" fontAlgn="base" hangingPunct="0">
              <a:spcBef>
                <a:spcPct val="0"/>
              </a:spcBef>
              <a:spcAft>
                <a:spcPct val="0"/>
              </a:spcAft>
              <a:defRPr sz="57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ko-KR" dirty="0">
                <a:latin typeface="Arial" panose="020B0604020202020204" pitchFamily="34" charset="0"/>
                <a:ea typeface="굴림" panose="020B0600000101010101" pitchFamily="50" charset="-127"/>
              </a:rPr>
              <a:t>METHODS</a:t>
            </a:r>
          </a:p>
        </p:txBody>
      </p:sp>
      <p:sp>
        <p:nvSpPr>
          <p:cNvPr id="33" name="TextBox 19">
            <a:extLst>
              <a:ext uri="{FF2B5EF4-FFF2-40B4-BE49-F238E27FC236}">
                <a16:creationId xmlns:a16="http://schemas.microsoft.com/office/drawing/2014/main" id="{F4E8E39E-7CCB-4B74-B835-388BD3623E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387558" y="2939767"/>
            <a:ext cx="8802965" cy="9694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57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 sz="57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 sz="57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 sz="57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 sz="57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2874963" eaLnBrk="0" fontAlgn="base" hangingPunct="0">
              <a:spcBef>
                <a:spcPct val="0"/>
              </a:spcBef>
              <a:spcAft>
                <a:spcPct val="0"/>
              </a:spcAft>
              <a:defRPr sz="57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2874963" eaLnBrk="0" fontAlgn="base" hangingPunct="0">
              <a:spcBef>
                <a:spcPct val="0"/>
              </a:spcBef>
              <a:spcAft>
                <a:spcPct val="0"/>
              </a:spcAft>
              <a:defRPr sz="57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2874963" eaLnBrk="0" fontAlgn="base" hangingPunct="0">
              <a:spcBef>
                <a:spcPct val="0"/>
              </a:spcBef>
              <a:spcAft>
                <a:spcPct val="0"/>
              </a:spcAft>
              <a:defRPr sz="57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2874963" eaLnBrk="0" fontAlgn="base" hangingPunct="0">
              <a:spcBef>
                <a:spcPct val="0"/>
              </a:spcBef>
              <a:spcAft>
                <a:spcPct val="0"/>
              </a:spcAft>
              <a:defRPr sz="57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ko-KR" dirty="0">
                <a:latin typeface="Arial" panose="020B0604020202020204" pitchFamily="34" charset="0"/>
                <a:ea typeface="굴림" panose="020B0600000101010101" pitchFamily="50" charset="-127"/>
              </a:rPr>
              <a:t>RESULTS</a:t>
            </a:r>
          </a:p>
        </p:txBody>
      </p:sp>
      <p:sp>
        <p:nvSpPr>
          <p:cNvPr id="34" name="TextBox 20">
            <a:extLst>
              <a:ext uri="{FF2B5EF4-FFF2-40B4-BE49-F238E27FC236}">
                <a16:creationId xmlns:a16="http://schemas.microsoft.com/office/drawing/2014/main" id="{717536D7-59D6-41BB-B947-7BC4C957C5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68235" y="2939767"/>
            <a:ext cx="8802965" cy="9694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57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 sz="57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 sz="57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 sz="57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 sz="57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2874963" eaLnBrk="0" fontAlgn="base" hangingPunct="0">
              <a:spcBef>
                <a:spcPct val="0"/>
              </a:spcBef>
              <a:spcAft>
                <a:spcPct val="0"/>
              </a:spcAft>
              <a:defRPr sz="57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2874963" eaLnBrk="0" fontAlgn="base" hangingPunct="0">
              <a:spcBef>
                <a:spcPct val="0"/>
              </a:spcBef>
              <a:spcAft>
                <a:spcPct val="0"/>
              </a:spcAft>
              <a:defRPr sz="57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2874963" eaLnBrk="0" fontAlgn="base" hangingPunct="0">
              <a:spcBef>
                <a:spcPct val="0"/>
              </a:spcBef>
              <a:spcAft>
                <a:spcPct val="0"/>
              </a:spcAft>
              <a:defRPr sz="57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2874963" eaLnBrk="0" fontAlgn="base" hangingPunct="0">
              <a:spcBef>
                <a:spcPct val="0"/>
              </a:spcBef>
              <a:spcAft>
                <a:spcPct val="0"/>
              </a:spcAft>
              <a:defRPr sz="57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ko-KR" dirty="0">
                <a:latin typeface="Arial" panose="020B0604020202020204" pitchFamily="34" charset="0"/>
                <a:ea typeface="굴림" panose="020B0600000101010101" pitchFamily="50" charset="-127"/>
              </a:rPr>
              <a:t>CONCLUSIONS</a:t>
            </a:r>
          </a:p>
        </p:txBody>
      </p:sp>
      <p:sp>
        <p:nvSpPr>
          <p:cNvPr id="35" name="TextBox 21">
            <a:extLst>
              <a:ext uri="{FF2B5EF4-FFF2-40B4-BE49-F238E27FC236}">
                <a16:creationId xmlns:a16="http://schemas.microsoft.com/office/drawing/2014/main" id="{DA8EAF4A-032E-4CC2-8BB4-9BDBB796FE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68235" y="16100226"/>
            <a:ext cx="8802965" cy="9694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57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 sz="57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 sz="57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 sz="57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 sz="57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2874963" eaLnBrk="0" fontAlgn="base" hangingPunct="0">
              <a:spcBef>
                <a:spcPct val="0"/>
              </a:spcBef>
              <a:spcAft>
                <a:spcPct val="0"/>
              </a:spcAft>
              <a:defRPr sz="57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2874963" eaLnBrk="0" fontAlgn="base" hangingPunct="0">
              <a:spcBef>
                <a:spcPct val="0"/>
              </a:spcBef>
              <a:spcAft>
                <a:spcPct val="0"/>
              </a:spcAft>
              <a:defRPr sz="57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2874963" eaLnBrk="0" fontAlgn="base" hangingPunct="0">
              <a:spcBef>
                <a:spcPct val="0"/>
              </a:spcBef>
              <a:spcAft>
                <a:spcPct val="0"/>
              </a:spcAft>
              <a:defRPr sz="57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2874963" eaLnBrk="0" fontAlgn="base" hangingPunct="0">
              <a:spcBef>
                <a:spcPct val="0"/>
              </a:spcBef>
              <a:spcAft>
                <a:spcPct val="0"/>
              </a:spcAft>
              <a:defRPr sz="57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ko-KR" dirty="0">
                <a:latin typeface="Arial" panose="020B0604020202020204" pitchFamily="34" charset="0"/>
                <a:ea typeface="굴림" panose="020B0600000101010101" pitchFamily="50" charset="-127"/>
              </a:rPr>
              <a:t>REFERENCES</a:t>
            </a:r>
          </a:p>
        </p:txBody>
      </p:sp>
      <p:sp>
        <p:nvSpPr>
          <p:cNvPr id="36" name="TextBox 22">
            <a:extLst>
              <a:ext uri="{FF2B5EF4-FFF2-40B4-BE49-F238E27FC236}">
                <a16:creationId xmlns:a16="http://schemas.microsoft.com/office/drawing/2014/main" id="{268DA3F4-C624-4C85-88F2-3487971D47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476" y="3879126"/>
            <a:ext cx="8635290" cy="5016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57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 sz="57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 sz="57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 sz="57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 sz="57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2874963" eaLnBrk="0" fontAlgn="base" hangingPunct="0">
              <a:spcBef>
                <a:spcPct val="0"/>
              </a:spcBef>
              <a:spcAft>
                <a:spcPct val="0"/>
              </a:spcAft>
              <a:defRPr sz="57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2874963" eaLnBrk="0" fontAlgn="base" hangingPunct="0">
              <a:spcBef>
                <a:spcPct val="0"/>
              </a:spcBef>
              <a:spcAft>
                <a:spcPct val="0"/>
              </a:spcAft>
              <a:defRPr sz="57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2874963" eaLnBrk="0" fontAlgn="base" hangingPunct="0">
              <a:spcBef>
                <a:spcPct val="0"/>
              </a:spcBef>
              <a:spcAft>
                <a:spcPct val="0"/>
              </a:spcAft>
              <a:defRPr sz="57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2874963" eaLnBrk="0" fontAlgn="base" hangingPunct="0">
              <a:spcBef>
                <a:spcPct val="0"/>
              </a:spcBef>
              <a:spcAft>
                <a:spcPct val="0"/>
              </a:spcAft>
              <a:defRPr sz="57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Lorem ipsum dolor sit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amet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,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consectetur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adipisicing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elit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, sed do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eiusmod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tempor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incididunt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ut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 labore et dolore magna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aliqua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. Ut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enim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 ad minim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veniam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,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quis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nostrud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 exercitation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ullamco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laboris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 nisi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ut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aliquip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 ex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ea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commodo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consequat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. Duis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aute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irure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 dolor in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reprehenderit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 in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voluptate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velit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esse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cillum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 dolore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eu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fugiat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nulla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pariatur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.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Excepteur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sint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occaecat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cupidatat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 non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proident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, sunt in culpa qui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officia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deserunt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mollit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anim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 id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est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laborum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.</a:t>
            </a:r>
          </a:p>
        </p:txBody>
      </p:sp>
      <p:sp>
        <p:nvSpPr>
          <p:cNvPr id="38" name="TextBox 24">
            <a:extLst>
              <a:ext uri="{FF2B5EF4-FFF2-40B4-BE49-F238E27FC236}">
                <a16:creationId xmlns:a16="http://schemas.microsoft.com/office/drawing/2014/main" id="{50AFD75B-9F77-489E-A8FA-87F51BE838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26954" y="3879126"/>
            <a:ext cx="8635290" cy="138807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57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 sz="57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 sz="57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 sz="57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 sz="57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2874963" eaLnBrk="0" fontAlgn="base" hangingPunct="0">
              <a:spcBef>
                <a:spcPct val="0"/>
              </a:spcBef>
              <a:spcAft>
                <a:spcPct val="0"/>
              </a:spcAft>
              <a:defRPr sz="57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2874963" eaLnBrk="0" fontAlgn="base" hangingPunct="0">
              <a:spcBef>
                <a:spcPct val="0"/>
              </a:spcBef>
              <a:spcAft>
                <a:spcPct val="0"/>
              </a:spcAft>
              <a:defRPr sz="57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2874963" eaLnBrk="0" fontAlgn="base" hangingPunct="0">
              <a:spcBef>
                <a:spcPct val="0"/>
              </a:spcBef>
              <a:spcAft>
                <a:spcPct val="0"/>
              </a:spcAft>
              <a:defRPr sz="57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2874963" eaLnBrk="0" fontAlgn="base" hangingPunct="0">
              <a:spcBef>
                <a:spcPct val="0"/>
              </a:spcBef>
              <a:spcAft>
                <a:spcPct val="0"/>
              </a:spcAft>
              <a:defRPr sz="57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Lorem ipsum dolor sit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amet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,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consectetur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adipisicing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elit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, sed do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eiusmod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tempor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incididunt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ut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 labore et dolore magna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aliqua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. Ut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enim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 ad minim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veniam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,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quis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nostrud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 exercitation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ullamco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laboris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 nisi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ut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aliquip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 ex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ea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commodo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consequat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. Duis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aute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irure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 dolor in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reprehenderit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 in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voluptate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velit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esse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cillum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 dolore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eu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fugiat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nulla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pariatur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.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Excepteur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sint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occaecat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cupidatat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 non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proident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, sunt in culpa qui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officia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deserunt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mollit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anim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 id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est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laborum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. Lorem ipsum dolor sit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amet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,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consectetur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adipisicing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elit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, sed do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eiusmod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tempor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incididunt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ut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 labore et dolore magna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aliqua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. Ut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enim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 ad minim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veniam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,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quis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nostrud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 exercitation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ullamco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laboris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 nisi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ut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aliquip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 ex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ea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commodo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consequat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. Duis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aute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irure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 dolor in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reprehenderit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 in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voluptate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velit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esse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cillum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 dolore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eu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fugiat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nulla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pariatur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.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Excepteur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sint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occaecat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cupidatat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 non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proident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, sunt in culpa qui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officia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deserunt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mollit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anim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 id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est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laborum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. Lorem ipsum dolor sit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amet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,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consectetur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adipisicing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elit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, sed do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eiusmod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tempor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incididunt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ut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 labore et dolore magna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aliqua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. Ut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enim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 ad minim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veniam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,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quis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nostrud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 exercitation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ullamco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laboris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 nisi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ut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aliquip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 ex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ea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commodo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consequat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. Duis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aute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irure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 dolor in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reprehenderit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 in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voluptate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velit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esse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cillum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 dolore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eu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fugiat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nulla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pariatur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.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Excepteur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sint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 </a:t>
            </a:r>
          </a:p>
        </p:txBody>
      </p:sp>
      <p:sp>
        <p:nvSpPr>
          <p:cNvPr id="40" name="TextBox 28">
            <a:extLst>
              <a:ext uri="{FF2B5EF4-FFF2-40B4-BE49-F238E27FC236}">
                <a16:creationId xmlns:a16="http://schemas.microsoft.com/office/drawing/2014/main" id="{6C619A2F-58D7-4BD3-8F75-E837E586A4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581432" y="3859912"/>
            <a:ext cx="8635290" cy="138807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57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 sz="57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 sz="57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 sz="57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 sz="57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2874963" eaLnBrk="0" fontAlgn="base" hangingPunct="0">
              <a:spcBef>
                <a:spcPct val="0"/>
              </a:spcBef>
              <a:spcAft>
                <a:spcPct val="0"/>
              </a:spcAft>
              <a:defRPr sz="57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2874963" eaLnBrk="0" fontAlgn="base" hangingPunct="0">
              <a:spcBef>
                <a:spcPct val="0"/>
              </a:spcBef>
              <a:spcAft>
                <a:spcPct val="0"/>
              </a:spcAft>
              <a:defRPr sz="57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2874963" eaLnBrk="0" fontAlgn="base" hangingPunct="0">
              <a:spcBef>
                <a:spcPct val="0"/>
              </a:spcBef>
              <a:spcAft>
                <a:spcPct val="0"/>
              </a:spcAft>
              <a:defRPr sz="57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2874963" eaLnBrk="0" fontAlgn="base" hangingPunct="0">
              <a:spcBef>
                <a:spcPct val="0"/>
              </a:spcBef>
              <a:spcAft>
                <a:spcPct val="0"/>
              </a:spcAft>
              <a:defRPr sz="57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Lorem ipsum dolor sit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amet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,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consectetur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adipisicing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elit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, sed do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eiusmod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tempor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incididunt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ut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 labore et dolore magna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aliqua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. Ut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enim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 ad minim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veniam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,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quis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nostrud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 exercitation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ullamco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laboris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 nisi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ut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aliquip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 ex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ea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commodo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consequat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. Duis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aute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irure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 dolor in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reprehenderit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 in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voluptate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velit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esse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cillum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 dolore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eu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fugiat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nulla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pariatur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.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Excepteur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sint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occaecat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cupidatat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 non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proident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, sunt in culpa qui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officia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deserunt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mollit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anim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 id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est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laborum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. Lorem ipsum dolor sit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amet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,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consectetur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adipisicing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elit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, sed do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eiusmod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tempor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incididunt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ut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 labore et dolore magna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aliqua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. Ut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enim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 ad minim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veniam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,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quis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nostrud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 exercitation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ullamco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laboris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 nisi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ut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aliquip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 ex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ea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commodo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consequat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. Duis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aute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irure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 dolor in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reprehenderit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 in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voluptate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velit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esse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cillum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 dolore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eu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fugiat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nulla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pariatur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.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Excepteur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sint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occaecat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cupidatat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 non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proident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, sunt in culpa qui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officia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deserunt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mollit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anim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 id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est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laborum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. Lorem ipsum dolor sit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amet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,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consectetur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adipisicing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elit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, sed do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eiusmod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tempor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incididunt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ut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 labore et dolore magna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aliqua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. Ut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enim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 ad minim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veniam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,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quis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nostrud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 exercitation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ullamco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laboris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 nisi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ut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aliquip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 ex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ea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commodo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consequat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. Duis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aute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irure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 dolor in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reprehenderit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 in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voluptate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velit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esse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cillum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 dolore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eu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fugiat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nulla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pariatur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.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Excepteur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sint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 </a:t>
            </a:r>
          </a:p>
        </p:txBody>
      </p:sp>
      <p:sp>
        <p:nvSpPr>
          <p:cNvPr id="41" name="TextBox 29">
            <a:extLst>
              <a:ext uri="{FF2B5EF4-FFF2-40B4-BE49-F238E27FC236}">
                <a16:creationId xmlns:a16="http://schemas.microsoft.com/office/drawing/2014/main" id="{94F372FE-A0A3-405F-9739-951350C24E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635910" y="3859912"/>
            <a:ext cx="8635290" cy="89562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57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 sz="57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 sz="57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 sz="57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 sz="57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2874963" eaLnBrk="0" fontAlgn="base" hangingPunct="0">
              <a:spcBef>
                <a:spcPct val="0"/>
              </a:spcBef>
              <a:spcAft>
                <a:spcPct val="0"/>
              </a:spcAft>
              <a:defRPr sz="57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2874963" eaLnBrk="0" fontAlgn="base" hangingPunct="0">
              <a:spcBef>
                <a:spcPct val="0"/>
              </a:spcBef>
              <a:spcAft>
                <a:spcPct val="0"/>
              </a:spcAft>
              <a:defRPr sz="57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2874963" eaLnBrk="0" fontAlgn="base" hangingPunct="0">
              <a:spcBef>
                <a:spcPct val="0"/>
              </a:spcBef>
              <a:spcAft>
                <a:spcPct val="0"/>
              </a:spcAft>
              <a:defRPr sz="57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2874963" eaLnBrk="0" fontAlgn="base" hangingPunct="0">
              <a:spcBef>
                <a:spcPct val="0"/>
              </a:spcBef>
              <a:spcAft>
                <a:spcPct val="0"/>
              </a:spcAft>
              <a:defRPr sz="57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Lorem ipsum dolor sit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amet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,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consectetur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adipisicing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elit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, sed do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eiusmod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tempor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incididunt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ut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 labore et dolore magna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aliqua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. Ut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enim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 ad minim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veniam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,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quis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nostrud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 exercitation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ullamco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laboris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 nisi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ut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aliquip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 ex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ea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commodo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consequat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. Duis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aute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irure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 dolor in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reprehenderit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 in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voluptate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velit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esse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cillum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 dolore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eu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fugiat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nulla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pariatur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.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Excepteur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sint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occaecat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cupidatat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 non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proident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, sunt in culpa qui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officia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deserunt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mollit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anim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 id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est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laborum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. Lorem ipsum dolor sit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amet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,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consectetur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adipisicing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elit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, sed do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eiusmod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tempor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incididunt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ut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 labore et dolore magna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aliqua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. Ut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enim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 ad minim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veniam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,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quis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nostrud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 exercitation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ullamco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laboris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 nisi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ut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aliquip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 ex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ea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commodo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consequat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. Duis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aute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irure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 dolor in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reprehenderit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 in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voluptate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velit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esse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cillum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 dolore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eu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fugiat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nulla</a:t>
            </a:r>
            <a:endParaRPr lang="en-US" altLang="ko-KR" sz="3200" dirty="0">
              <a:latin typeface="Arial" panose="020B0604020202020204" pitchFamily="34" charset="0"/>
              <a:ea typeface="굴림" panose="020B0600000101010101" pitchFamily="50" charset="-127"/>
            </a:endParaRPr>
          </a:p>
        </p:txBody>
      </p:sp>
      <p:sp>
        <p:nvSpPr>
          <p:cNvPr id="44" name="TextBox 27">
            <a:extLst>
              <a:ext uri="{FF2B5EF4-FFF2-40B4-BE49-F238E27FC236}">
                <a16:creationId xmlns:a16="http://schemas.microsoft.com/office/drawing/2014/main" id="{719D55E5-42B1-426F-B292-CEACC09531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005014" y="17241800"/>
            <a:ext cx="8517699" cy="22511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742950" indent="-742950">
              <a:defRPr sz="57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57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57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57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57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2874963" fontAlgn="base">
              <a:spcBef>
                <a:spcPct val="0"/>
              </a:spcBef>
              <a:spcAft>
                <a:spcPct val="0"/>
              </a:spcAft>
              <a:defRPr sz="57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2874963" fontAlgn="base">
              <a:spcBef>
                <a:spcPct val="0"/>
              </a:spcBef>
              <a:spcAft>
                <a:spcPct val="0"/>
              </a:spcAft>
              <a:defRPr sz="57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2874963" fontAlgn="base">
              <a:spcBef>
                <a:spcPct val="0"/>
              </a:spcBef>
              <a:spcAft>
                <a:spcPct val="0"/>
              </a:spcAft>
              <a:defRPr sz="57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2874963" fontAlgn="base">
              <a:spcBef>
                <a:spcPct val="0"/>
              </a:spcBef>
              <a:spcAft>
                <a:spcPct val="0"/>
              </a:spcAft>
              <a:defRPr sz="57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buFontTx/>
              <a:buAutoNum type="arabicPeriod"/>
            </a:pPr>
            <a:r>
              <a:rPr lang="en-US" altLang="ko-KR" sz="3507" dirty="0" err="1">
                <a:ea typeface="굴림" panose="020B0600000101010101" pitchFamily="50" charset="-127"/>
              </a:rPr>
              <a:t>Xxxxxxx</a:t>
            </a:r>
            <a:endParaRPr lang="en-US" altLang="ko-KR" sz="3507" dirty="0">
              <a:ea typeface="굴림" panose="020B0600000101010101" pitchFamily="50" charset="-127"/>
            </a:endParaRPr>
          </a:p>
          <a:p>
            <a:pPr>
              <a:buFontTx/>
              <a:buAutoNum type="arabicPeriod"/>
            </a:pPr>
            <a:r>
              <a:rPr lang="en-US" altLang="ko-KR" sz="3507" dirty="0" err="1">
                <a:ea typeface="굴림" panose="020B0600000101010101" pitchFamily="50" charset="-127"/>
              </a:rPr>
              <a:t>Xxxxxxx</a:t>
            </a:r>
            <a:endParaRPr lang="en-US" altLang="ko-KR" sz="3507" dirty="0">
              <a:ea typeface="굴림" panose="020B0600000101010101" pitchFamily="50" charset="-127"/>
            </a:endParaRPr>
          </a:p>
          <a:p>
            <a:pPr>
              <a:buFontTx/>
              <a:buAutoNum type="arabicPeriod"/>
            </a:pPr>
            <a:r>
              <a:rPr lang="en-US" altLang="ko-KR" sz="3507" dirty="0" err="1">
                <a:ea typeface="굴림" panose="020B0600000101010101" pitchFamily="50" charset="-127"/>
              </a:rPr>
              <a:t>Xxxxxxxx</a:t>
            </a:r>
            <a:endParaRPr lang="en-US" altLang="ko-KR" sz="3507" dirty="0">
              <a:ea typeface="굴림" panose="020B0600000101010101" pitchFamily="50" charset="-127"/>
            </a:endParaRPr>
          </a:p>
          <a:p>
            <a:pPr>
              <a:buFontTx/>
              <a:buAutoNum type="arabicPeriod"/>
            </a:pPr>
            <a:r>
              <a:rPr lang="en-US" altLang="ko-KR" sz="3507" dirty="0" err="1">
                <a:ea typeface="굴림" panose="020B0600000101010101" pitchFamily="50" charset="-127"/>
              </a:rPr>
              <a:t>xxxxxxxx</a:t>
            </a:r>
            <a:endParaRPr lang="en-US" altLang="ko-KR" sz="3507" dirty="0">
              <a:ea typeface="굴림" panose="020B0600000101010101" pitchFamily="50" charset="-127"/>
            </a:endParaRPr>
          </a:p>
        </p:txBody>
      </p:sp>
      <p:pic>
        <p:nvPicPr>
          <p:cNvPr id="48" name="그림 47">
            <a:extLst>
              <a:ext uri="{FF2B5EF4-FFF2-40B4-BE49-F238E27FC236}">
                <a16:creationId xmlns:a16="http://schemas.microsoft.com/office/drawing/2014/main" id="{5686C6EA-2297-4A66-9333-26D651BE08D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3098" y="10693048"/>
            <a:ext cx="8486368" cy="70475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07436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865</TotalTime>
  <Words>656</Words>
  <Application>Microsoft Office PowerPoint</Application>
  <PresentationFormat>사용자 지정</PresentationFormat>
  <Paragraphs>15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6" baseType="lpstr">
      <vt:lpstr>굴림</vt:lpstr>
      <vt:lpstr>맑은 고딕</vt:lpstr>
      <vt:lpstr>Arial</vt:lpstr>
      <vt:lpstr>Calibri</vt:lpstr>
      <vt:lpstr>Office Theme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ASA</dc:creator>
  <cp:lastModifiedBy>양혜빈</cp:lastModifiedBy>
  <cp:revision>30</cp:revision>
  <dcterms:created xsi:type="dcterms:W3CDTF">2012-03-30T21:25:52Z</dcterms:created>
  <dcterms:modified xsi:type="dcterms:W3CDTF">2024-03-04T10:41:32Z</dcterms:modified>
</cp:coreProperties>
</file>