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69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60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2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83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6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1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8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14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5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84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8295-8C7F-47E9-AEA8-08907B7BA6CF}" type="datetimeFigureOut">
              <a:rPr lang="ko-KR" altLang="en-US" smtClean="0"/>
              <a:t>2024-03-04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545D8B-8808-40FF-A545-00F7C60418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90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2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209800" y="1403741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ko-KR" sz="4800" b="1" dirty="0">
                <a:latin typeface="Arial" panose="020B0604020202020204" pitchFamily="34" charset="0"/>
                <a:cs typeface="Arial" panose="020B0604020202020204" pitchFamily="34" charset="0"/>
              </a:rPr>
              <a:t>Abstract Title </a:t>
            </a:r>
            <a:br>
              <a:rPr lang="en-US" altLang="ko-KR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800" b="1" dirty="0">
                <a:latin typeface="Arial" panose="020B0604020202020204" pitchFamily="34" charset="0"/>
                <a:cs typeface="Arial" panose="020B0604020202020204" pitchFamily="34" charset="0"/>
              </a:rPr>
              <a:t>(Abstract No.)</a:t>
            </a:r>
            <a:endParaRPr lang="ko-KR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2667000" y="439049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Author names and affiliations</a:t>
            </a:r>
          </a:p>
        </p:txBody>
      </p:sp>
    </p:spTree>
    <p:extLst>
      <p:ext uri="{BB962C8B-B14F-4D97-AF65-F5344CB8AC3E}">
        <p14:creationId xmlns:p14="http://schemas.microsoft.com/office/powerpoint/2010/main" val="262771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5" y="161925"/>
            <a:ext cx="4581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ko-KR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49" y="1200150"/>
            <a:ext cx="108489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Nunc viverra imperdiet enim. Fusce est. Vivamus a tellus.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Pellentesque habitant morbi tristique senectus et netus et malesuada fames ac turpis egestas. Proin pharetra nonummy pede. Mauris et orci.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0395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390097"/>
              </p:ext>
            </p:extLst>
          </p:nvPr>
        </p:nvGraphicFramePr>
        <p:xfrm>
          <a:off x="581977" y="1397920"/>
          <a:ext cx="6742747" cy="3459829"/>
        </p:xfrm>
        <a:graphic>
          <a:graphicData uri="http://schemas.openxmlformats.org/drawingml/2006/table">
            <a:tbl>
              <a:tblPr firstRow="1" firstCol="1" bandRow="1"/>
              <a:tblGrid>
                <a:gridCol w="1120919">
                  <a:extLst>
                    <a:ext uri="{9D8B030D-6E8A-4147-A177-3AD203B41FA5}">
                      <a16:colId xmlns:a16="http://schemas.microsoft.com/office/drawing/2014/main" val="2988555378"/>
                    </a:ext>
                  </a:extLst>
                </a:gridCol>
                <a:gridCol w="2481449">
                  <a:extLst>
                    <a:ext uri="{9D8B030D-6E8A-4147-A177-3AD203B41FA5}">
                      <a16:colId xmlns:a16="http://schemas.microsoft.com/office/drawing/2014/main" val="473064060"/>
                    </a:ext>
                  </a:extLst>
                </a:gridCol>
                <a:gridCol w="3140379">
                  <a:extLst>
                    <a:ext uri="{9D8B030D-6E8A-4147-A177-3AD203B41FA5}">
                      <a16:colId xmlns:a16="http://schemas.microsoft.com/office/drawing/2014/main" val="505335720"/>
                    </a:ext>
                  </a:extLst>
                </a:gridCol>
              </a:tblGrid>
              <a:tr h="5708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Category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E-poster Presentation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E-poster Exhibition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21979"/>
                  </a:ext>
                </a:extLst>
              </a:tr>
              <a:tr h="6164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발표방법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Poster Exhibition </a:t>
                      </a:r>
                      <a:r>
                        <a:rPr lang="ko-KR" sz="1200" dirty="0"/>
                        <a:t>룸에서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dirty="0"/>
                        <a:t>짧은 </a:t>
                      </a:r>
                      <a:r>
                        <a:rPr lang="ko-KR" sz="1200" dirty="0" err="1"/>
                        <a:t>구연발표</a:t>
                      </a:r>
                      <a:r>
                        <a:rPr lang="en-US" sz="1200" dirty="0"/>
                        <a:t> &amp; </a:t>
                      </a:r>
                      <a:br>
                        <a:rPr lang="en-US" sz="1200" dirty="0"/>
                      </a:br>
                      <a:r>
                        <a:rPr lang="ko-KR" sz="1200" dirty="0"/>
                        <a:t>발표 이외 시간에는 포스터 전시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별도 발표 없음 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(</a:t>
                      </a: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포스터전시만 진행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)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193957"/>
                  </a:ext>
                </a:extLst>
              </a:tr>
              <a:tr h="55750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발표 시간</a:t>
                      </a:r>
                      <a:endParaRPr lang="ko-KR" sz="1200" kern="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6</a:t>
                      </a:r>
                      <a:r>
                        <a:rPr lang="ko-KR" sz="1200" dirty="0"/>
                        <a:t>분 </a:t>
                      </a:r>
                      <a:r>
                        <a:rPr lang="en-US" altLang="ko-KR" sz="1200" dirty="0" smtClean="0"/>
                        <a:t>(4</a:t>
                      </a:r>
                      <a:r>
                        <a:rPr lang="ko-KR" altLang="en-US" sz="1200" dirty="0" smtClean="0"/>
                        <a:t>분 발표 </a:t>
                      </a:r>
                      <a:r>
                        <a:rPr lang="en-US" altLang="ko-KR" sz="1200" dirty="0" smtClean="0"/>
                        <a:t>+ 2</a:t>
                      </a:r>
                      <a:r>
                        <a:rPr lang="ko-KR" altLang="en-US" sz="1200" dirty="0" smtClean="0"/>
                        <a:t>분 </a:t>
                      </a:r>
                      <a:r>
                        <a:rPr lang="en-US" altLang="ko-KR" sz="1200" dirty="0" smtClean="0"/>
                        <a:t>Q&amp;A)</a:t>
                      </a:r>
                      <a:endParaRPr lang="ko-KR" sz="12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ko-KR" sz="1200" kern="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ahoma" panose="020B0604030504040204" pitchFamily="34" charset="0"/>
                        </a:rPr>
                        <a:t>별도 발표 없음 </a:t>
                      </a:r>
                      <a:endParaRPr lang="ko-KR" altLang="ko-KR" sz="1200" kern="5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ahoma" panose="020B0604030504040204" pitchFamily="34" charset="0"/>
                        </a:rPr>
                        <a:t>(</a:t>
                      </a:r>
                      <a:r>
                        <a:rPr lang="ko-KR" altLang="ko-KR" sz="1200" kern="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ahoma" panose="020B0604030504040204" pitchFamily="34" charset="0"/>
                        </a:rPr>
                        <a:t>포스터전시만 진행</a:t>
                      </a:r>
                      <a:r>
                        <a:rPr lang="en-US" altLang="ko-KR" sz="1200" kern="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Tahoma" panose="020B0604030504040204" pitchFamily="34" charset="0"/>
                        </a:rPr>
                        <a:t>)</a:t>
                      </a:r>
                      <a:endParaRPr lang="ko-KR" alt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518382"/>
                  </a:ext>
                </a:extLst>
              </a:tr>
              <a:tr h="6000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발표자료 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dirty="0" smtClean="0"/>
                        <a:t>최대 </a:t>
                      </a:r>
                      <a:r>
                        <a:rPr lang="en-US" sz="1200" dirty="0"/>
                        <a:t>5</a:t>
                      </a:r>
                      <a:r>
                        <a:rPr lang="ko-KR" sz="1200" dirty="0"/>
                        <a:t>장 슬라이드 </a:t>
                      </a:r>
                      <a:r>
                        <a:rPr lang="ko-KR" sz="1200" dirty="0" smtClean="0"/>
                        <a:t>발표자료</a:t>
                      </a:r>
                      <a:endParaRPr lang="ko-KR" sz="12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가로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 101.6cm X </a:t>
                      </a: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세로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 57.15cm (16:9 </a:t>
                      </a: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비율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)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큰 사이즈 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PPT 1</a:t>
                      </a: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장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797304"/>
                  </a:ext>
                </a:extLst>
              </a:tr>
              <a:tr h="55750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포스터 전시 </a:t>
                      </a:r>
                      <a:endParaRPr lang="en-US" altLang="ko-KR" sz="1200" kern="5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ahoma" panose="020B0604030504040204" pitchFamily="34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진행여부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O</a:t>
                      </a:r>
                      <a:endParaRPr lang="ko-KR" sz="1200" dirty="0"/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(</a:t>
                      </a:r>
                      <a:r>
                        <a:rPr lang="ko-KR" sz="1200" dirty="0"/>
                        <a:t>포스터 전시 프로그램에 게시</a:t>
                      </a:r>
                      <a:r>
                        <a:rPr lang="en-US" sz="1200" dirty="0"/>
                        <a:t>)</a:t>
                      </a:r>
                      <a:endParaRPr lang="ko-KR" sz="12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O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(</a:t>
                      </a: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포스터 전시 프로그램에 게시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)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864606"/>
                  </a:ext>
                </a:extLst>
              </a:tr>
              <a:tr h="55750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발표자료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접수방법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dirty="0"/>
                        <a:t>사전 </a:t>
                      </a:r>
                      <a:r>
                        <a:rPr lang="ko-KR" sz="1200" dirty="0" smtClean="0"/>
                        <a:t>접수</a:t>
                      </a:r>
                      <a:endParaRPr lang="en-US" altLang="ko-KR" sz="1200" dirty="0" smtClean="0"/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200" kern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사전 접수</a:t>
                      </a:r>
                      <a:endParaRPr lang="ko-KR" sz="1200" kern="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7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08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86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70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160</Words>
  <Application>Microsoft Office PowerPoint</Application>
  <PresentationFormat>와이드스크린</PresentationFormat>
  <Paragraphs>34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Tahoma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양혜빈</dc:creator>
  <cp:lastModifiedBy>양혜빈</cp:lastModifiedBy>
  <cp:revision>5</cp:revision>
  <dcterms:created xsi:type="dcterms:W3CDTF">2024-03-04T10:48:33Z</dcterms:created>
  <dcterms:modified xsi:type="dcterms:W3CDTF">2024-03-04T12:31:49Z</dcterms:modified>
</cp:coreProperties>
</file>